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65" r:id="rId5"/>
    <p:sldId id="266" r:id="rId6"/>
    <p:sldId id="267" r:id="rId7"/>
    <p:sldId id="268" r:id="rId8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4D27FC-78D4-4FC5-A805-6B9A379F3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42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4383F00-547C-41CC-A0A0-E57398EF1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73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21AD45F-1E9B-4E98-B73C-E2BC150FA3C9}" type="slidenum">
              <a:rPr lang="zh-TW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FE151B-4433-4AC7-9AEC-BB53686602F8}" type="slidenum">
              <a:rPr lang="zh-TW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EA219A7-FC76-4367-AF63-886120878D65}" type="slidenum">
              <a:rPr lang="zh-TW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0D7A63-1999-4D7F-B975-B5AA8118152D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DC9B3E-650F-4579-B234-D28BABC9EEA5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56B28C-3238-49CB-A199-A88222B2AEB6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0418029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3008313" cy="820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3675"/>
            <a:ext cx="5111750" cy="4135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14413"/>
            <a:ext cx="3008313" cy="331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9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92488"/>
            <a:ext cx="5486400" cy="400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33388"/>
            <a:ext cx="5486400" cy="2908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2538"/>
            <a:ext cx="5486400" cy="5699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7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83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3675"/>
            <a:ext cx="2057400" cy="4135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675"/>
            <a:ext cx="6019800" cy="4135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03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4950"/>
            <a:ext cx="7772400" cy="1039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2382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9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14675"/>
            <a:ext cx="7772400" cy="9620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4225"/>
            <a:ext cx="7772400" cy="10604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3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4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4263"/>
            <a:ext cx="4040188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6700"/>
            <a:ext cx="4040188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4263"/>
            <a:ext cx="4041775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6700"/>
            <a:ext cx="4041775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2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9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2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0300"/>
            <a:ext cx="8229600" cy="319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8FCDF-9370-425A-BB67-52B620711F1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E7F19-89A4-49E3-8993-2C34AC650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00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119"/>
            <a:ext cx="9144000" cy="383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北風阿，求速興起！南風阿</a:t>
            </a:r>
            <a:r>
              <a:rPr lang="en-US" altLang="zh-TW" dirty="0"/>
              <a:t>，</a:t>
            </a:r>
            <a:r>
              <a:rPr lang="zh-TW" altLang="en-US" dirty="0"/>
              <a:t>快吹來！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吹在我心的園地，滿園芬芳播開。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北風阿，求速興起！南風阿，快吹來！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吹在我心旳園地，滿園芬芳播開。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願我的所愛到這裡來，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與我永同在，嘗我純潔愛；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願我的所愛到這裡來，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與我永同在，嘗我純潔愛。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08" y="47365"/>
            <a:ext cx="9144000" cy="647762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H347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北風阿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求速興起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10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H347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/>
            <a:r>
              <a:rPr lang="zh-TW" altLang="en-US" dirty="0"/>
              <a:t>哪噠香膏澆祂頭，秀麗髮擦祂腳；</a:t>
            </a:r>
          </a:p>
          <a:p>
            <a:pPr algn="ctr" eaLnBrk="1" hangingPunct="1"/>
            <a:r>
              <a:rPr lang="zh-TW" altLang="en-US" dirty="0"/>
              <a:t>正當王坐席時候，滿屋馨香四飄。</a:t>
            </a:r>
          </a:p>
          <a:p>
            <a:pPr algn="ctr" eaLnBrk="1" hangingPunct="1"/>
            <a:r>
              <a:rPr lang="zh-TW" altLang="en-US" dirty="0"/>
              <a:t>哪噠香膏澆祂頭，秀麗髮擦祂腳；</a:t>
            </a:r>
          </a:p>
          <a:p>
            <a:pPr algn="ctr" eaLnBrk="1" hangingPunct="1"/>
            <a:r>
              <a:rPr lang="zh-TW" altLang="en-US" dirty="0"/>
              <a:t>正當王坐席時候，滿屋馨香四飄。</a:t>
            </a:r>
          </a:p>
          <a:p>
            <a:pPr algn="ctr" eaLnBrk="1" hangingPunct="1"/>
            <a:r>
              <a:rPr lang="en-US" altLang="zh-TW" sz="2000" dirty="0"/>
              <a:t> </a:t>
            </a:r>
            <a:r>
              <a:rPr lang="zh-TW" altLang="en-US" dirty="0"/>
              <a:t>願我的所愛到這裡來</a:t>
            </a:r>
            <a:r>
              <a:rPr lang="en-US" altLang="zh-TW" dirty="0"/>
              <a:t>，</a:t>
            </a:r>
          </a:p>
          <a:p>
            <a:pPr algn="ctr" eaLnBrk="1" hangingPunct="1"/>
            <a:r>
              <a:rPr lang="zh-TW" altLang="en-US" dirty="0"/>
              <a:t>與我永同在，嘗我純潔愛；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H347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/>
            <a:r>
              <a:rPr lang="zh-TW" altLang="en-US" dirty="0"/>
              <a:t>祂像林中蘋果樹，我喜歇祂柔蔭；</a:t>
            </a:r>
          </a:p>
          <a:p>
            <a:pPr algn="ctr" eaLnBrk="1" hangingPunct="1"/>
            <a:r>
              <a:rPr lang="zh-TW" altLang="en-US" dirty="0"/>
              <a:t>果實甘甜又成熟，增我力，暢我心。</a:t>
            </a:r>
          </a:p>
          <a:p>
            <a:pPr algn="ctr" eaLnBrk="1" hangingPunct="1"/>
            <a:r>
              <a:rPr lang="zh-TW" altLang="en-US" dirty="0"/>
              <a:t>祂像林中蘋果樹，我喜歇祂柔蔭；</a:t>
            </a:r>
          </a:p>
          <a:p>
            <a:pPr algn="ctr" eaLnBrk="1" hangingPunct="1"/>
            <a:r>
              <a:rPr lang="zh-TW" altLang="en-US" dirty="0"/>
              <a:t>果實甘甜又成熟，增我力，暢我心。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與我永同在，嘗我純潔愛；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-1588" y="11051"/>
            <a:ext cx="9144001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H347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/>
            <a:r>
              <a:rPr lang="zh-TW" altLang="en-US" dirty="0"/>
              <a:t>我心所愛者，來阿，我屬祢，祢屬我</a:t>
            </a:r>
          </a:p>
          <a:p>
            <a:pPr algn="ctr" eaLnBrk="1" hangingPunct="1"/>
            <a:r>
              <a:rPr lang="zh-TW" altLang="en-US" dirty="0"/>
              <a:t>我們同往田間罷，享受各樣佳果。</a:t>
            </a:r>
          </a:p>
          <a:p>
            <a:pPr algn="ctr" eaLnBrk="1" hangingPunct="1"/>
            <a:r>
              <a:rPr lang="zh-TW" altLang="en-US" dirty="0"/>
              <a:t>我心所愛者，來阿，我屬祢，祢屬我</a:t>
            </a:r>
          </a:p>
          <a:p>
            <a:pPr algn="ctr" eaLnBrk="1" hangingPunct="1"/>
            <a:r>
              <a:rPr lang="zh-TW" altLang="en-US" dirty="0"/>
              <a:t>我們同往田間罷，享受各樣佳果。</a:t>
            </a:r>
          </a:p>
          <a:p>
            <a:pPr algn="ctr" eaLnBrk="1" hangingPunct="1"/>
            <a:r>
              <a:rPr lang="en-US" altLang="zh-TW" sz="2000" dirty="0"/>
              <a:t> </a:t>
            </a:r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與我永同在，嘗我純潔愛；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-17463" y="11051"/>
            <a:ext cx="9144001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H347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/>
            <a:r>
              <a:rPr lang="zh-TW" altLang="en-US" dirty="0"/>
              <a:t>願我在祂的心上，銘刻如同印戳；</a:t>
            </a:r>
          </a:p>
          <a:p>
            <a:pPr algn="ctr" eaLnBrk="1" hangingPunct="1"/>
            <a:r>
              <a:rPr lang="zh-TW" altLang="en-US" dirty="0"/>
              <a:t>祂愛比死更堅強，眾水不能淹沒。</a:t>
            </a:r>
          </a:p>
          <a:p>
            <a:pPr algn="ctr" eaLnBrk="1" hangingPunct="1"/>
            <a:r>
              <a:rPr lang="zh-TW" altLang="en-US" dirty="0"/>
              <a:t>願我在祂的心上，銘刻如同印戳；</a:t>
            </a:r>
          </a:p>
          <a:p>
            <a:pPr algn="ctr" eaLnBrk="1" hangingPunct="1"/>
            <a:r>
              <a:rPr lang="zh-TW" altLang="en-US" dirty="0"/>
              <a:t>祂愛比死更堅強，眾水不能淹沒。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與我永同在，嘗我純潔愛；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-9525" y="110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H347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/>
            <a:r>
              <a:rPr lang="zh-TW" altLang="en-US" dirty="0"/>
              <a:t>除祢以外，在高天我還可以有誰？</a:t>
            </a:r>
          </a:p>
          <a:p>
            <a:pPr algn="ctr" eaLnBrk="1" hangingPunct="1"/>
            <a:r>
              <a:rPr lang="zh-TW" altLang="en-US" dirty="0"/>
              <a:t>除祢以外，在人間我也別無所歸。</a:t>
            </a:r>
          </a:p>
          <a:p>
            <a:pPr algn="ctr" eaLnBrk="1" hangingPunct="1"/>
            <a:r>
              <a:rPr lang="zh-TW" altLang="en-US" dirty="0"/>
              <a:t>除祢以外，在高天我還可以有誰？</a:t>
            </a:r>
          </a:p>
          <a:p>
            <a:pPr algn="ctr" eaLnBrk="1" hangingPunct="1"/>
            <a:r>
              <a:rPr lang="zh-TW" altLang="en-US" dirty="0"/>
              <a:t>除祢以外，在人間我也別無所歸。</a:t>
            </a:r>
          </a:p>
          <a:p>
            <a:pPr algn="ctr" eaLnBrk="1" hangingPunct="1"/>
            <a:r>
              <a:rPr lang="en-US" altLang="zh-TW" sz="2000" dirty="0"/>
              <a:t> </a:t>
            </a:r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與我永同在，嘗我純潔愛；</a:t>
            </a:r>
          </a:p>
          <a:p>
            <a:pPr algn="ctr" eaLnBrk="1" hangingPunct="1"/>
            <a:r>
              <a:rPr lang="zh-TW" altLang="en-US" dirty="0"/>
              <a:t>願我的所愛到這裡來，</a:t>
            </a:r>
          </a:p>
          <a:p>
            <a:pPr algn="ctr" eaLnBrk="1" hangingPunct="1"/>
            <a:r>
              <a:rPr lang="zh-TW" altLang="en-US" dirty="0"/>
              <a:t>與我永同在，嘗我純潔愛。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681</TotalTime>
  <Words>594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H347 北風阿，求速興起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55</cp:revision>
  <dcterms:created xsi:type="dcterms:W3CDTF">2001-04-19T19:07:54Z</dcterms:created>
  <dcterms:modified xsi:type="dcterms:W3CDTF">2017-08-05T17:37:55Z</dcterms:modified>
</cp:coreProperties>
</file>